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8" r:id="rId3"/>
    <p:sldId id="257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576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6489" y="114461"/>
            <a:ext cx="5475422" cy="2880594"/>
          </a:xfr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" y="3237722"/>
            <a:ext cx="7346558" cy="16528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ADE-783C-9543-84BB-980C9EF1C89D}" type="datetimeFigureOut">
              <a:rPr lang="es-ES" smtClean="0"/>
              <a:t>25/05/15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E122-03BC-7449-919D-F2635F1A17F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643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ADE-783C-9543-84BB-980C9EF1C89D}" type="datetimeFigureOut">
              <a:rPr lang="es-ES" smtClean="0"/>
              <a:t>25/05/15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E122-03BC-7449-919D-F2635F1A17F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3446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ADE-783C-9543-84BB-980C9EF1C89D}" type="datetimeFigureOut">
              <a:rPr lang="es-ES" smtClean="0"/>
              <a:t>25/05/15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E122-03BC-7449-919D-F2635F1A17F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135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0CC1-CBB0-904C-B039-0CA5D4072596}" type="datetimeFigureOut">
              <a:rPr lang="es-ES" smtClean="0"/>
              <a:t>25/05/15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2D22-1393-9E49-9F0C-A0F2DC9ECBA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4610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0CC1-CBB0-904C-B039-0CA5D4072596}" type="datetimeFigureOut">
              <a:rPr lang="es-ES" smtClean="0"/>
              <a:t>25/05/15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2D22-1393-9E49-9F0C-A0F2DC9ECBA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4211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0CC1-CBB0-904C-B039-0CA5D4072596}" type="datetimeFigureOut">
              <a:rPr lang="es-ES" smtClean="0"/>
              <a:t>25/05/15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2D22-1393-9E49-9F0C-A0F2DC9ECBA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3754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0CC1-CBB0-904C-B039-0CA5D4072596}" type="datetimeFigureOut">
              <a:rPr lang="es-ES" smtClean="0"/>
              <a:t>25/05/15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2D22-1393-9E49-9F0C-A0F2DC9ECBA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39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0CC1-CBB0-904C-B039-0CA5D4072596}" type="datetimeFigureOut">
              <a:rPr lang="es-ES" smtClean="0"/>
              <a:t>25/05/15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2D22-1393-9E49-9F0C-A0F2DC9ECBA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3445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0CC1-CBB0-904C-B039-0CA5D4072596}" type="datetimeFigureOut">
              <a:rPr lang="es-ES" smtClean="0"/>
              <a:t>25/05/15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2D22-1393-9E49-9F0C-A0F2DC9ECBA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353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0CC1-CBB0-904C-B039-0CA5D4072596}" type="datetimeFigureOut">
              <a:rPr lang="es-ES" smtClean="0"/>
              <a:t>25/05/15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2D22-1393-9E49-9F0C-A0F2DC9ECBA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895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0CC1-CBB0-904C-B039-0CA5D4072596}" type="datetimeFigureOut">
              <a:rPr lang="es-ES" smtClean="0"/>
              <a:t>25/05/15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2D22-1393-9E49-9F0C-A0F2DC9ECBA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63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ADE-783C-9543-84BB-980C9EF1C89D}" type="datetimeFigureOut">
              <a:rPr lang="es-ES" smtClean="0"/>
              <a:t>25/05/15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E122-03BC-7449-919D-F2635F1A17F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5118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0CC1-CBB0-904C-B039-0CA5D4072596}" type="datetimeFigureOut">
              <a:rPr lang="es-ES" smtClean="0"/>
              <a:t>25/05/15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2D22-1393-9E49-9F0C-A0F2DC9ECBA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031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0CC1-CBB0-904C-B039-0CA5D4072596}" type="datetimeFigureOut">
              <a:rPr lang="es-ES" smtClean="0"/>
              <a:t>25/05/15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2D22-1393-9E49-9F0C-A0F2DC9ECBA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88296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0CC1-CBB0-904C-B039-0CA5D4072596}" type="datetimeFigureOut">
              <a:rPr lang="es-ES" smtClean="0"/>
              <a:t>25/05/15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2D22-1393-9E49-9F0C-A0F2DC9ECBA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8307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ADE-783C-9543-84BB-980C9EF1C89D}" type="datetimeFigureOut">
              <a:rPr lang="es-ES" smtClean="0"/>
              <a:t>25/05/15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E122-03BC-7449-919D-F2635F1A17F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18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ADE-783C-9543-84BB-980C9EF1C89D}" type="datetimeFigureOut">
              <a:rPr lang="es-ES" smtClean="0"/>
              <a:t>25/05/15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E122-03BC-7449-919D-F2635F1A17F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07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ADE-783C-9543-84BB-980C9EF1C89D}" type="datetimeFigureOut">
              <a:rPr lang="es-ES" smtClean="0"/>
              <a:t>25/05/15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E122-03BC-7449-919D-F2635F1A17F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95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ADE-783C-9543-84BB-980C9EF1C89D}" type="datetimeFigureOut">
              <a:rPr lang="es-ES" smtClean="0"/>
              <a:t>25/05/15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E122-03BC-7449-919D-F2635F1A17F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756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ADE-783C-9543-84BB-980C9EF1C89D}" type="datetimeFigureOut">
              <a:rPr lang="es-ES" smtClean="0"/>
              <a:t>25/05/15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E122-03BC-7449-919D-F2635F1A17F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206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ADE-783C-9543-84BB-980C9EF1C89D}" type="datetimeFigureOut">
              <a:rPr lang="es-ES" smtClean="0"/>
              <a:t>25/05/15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E122-03BC-7449-919D-F2635F1A17F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110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ADE-783C-9543-84BB-980C9EF1C89D}" type="datetimeFigureOut">
              <a:rPr lang="es-ES" smtClean="0"/>
              <a:t>25/05/15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E122-03BC-7449-919D-F2635F1A17F3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31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3.pn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botto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02125"/>
            <a:ext cx="9144000" cy="1155875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74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521556"/>
            <a:ext cx="2133600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1AADE-783C-9543-84BB-980C9EF1C89D}" type="datetimeFigureOut">
              <a:rPr lang="es-ES" smtClean="0"/>
              <a:t>25/05/15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46443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6443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5D8E122-03BC-7449-919D-F2635F1A17F3}" type="slidenum">
              <a:rPr lang="es-ES" smtClean="0"/>
              <a:pPr/>
              <a:t>‹Nr.›</a:t>
            </a:fld>
            <a:endParaRPr lang="es-ES" dirty="0"/>
          </a:p>
        </p:txBody>
      </p:sp>
      <p:pic>
        <p:nvPicPr>
          <p:cNvPr id="9" name="Imagen 8" descr="logotipo_IXP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611" y="40530"/>
            <a:ext cx="1469390" cy="146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24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B0CC1-CBB0-904C-B039-0CA5D4072596}" type="datetimeFigureOut">
              <a:rPr lang="es-ES" smtClean="0"/>
              <a:t>25/05/15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A2D22-1393-9E49-9F0C-A0F2DC9ECBA4}" type="slidenum">
              <a:rPr lang="es-ES" smtClean="0"/>
              <a:t>‹Nr.›</a:t>
            </a:fld>
            <a:endParaRPr lang="es-ES"/>
          </a:p>
        </p:txBody>
      </p:sp>
      <p:pic>
        <p:nvPicPr>
          <p:cNvPr id="7" name="Imagen 6" descr="logo_ixp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134" y="0"/>
            <a:ext cx="1549187" cy="2399026"/>
          </a:xfrm>
          <a:prstGeom prst="rect">
            <a:avLst/>
          </a:prstGeom>
        </p:spPr>
      </p:pic>
      <p:pic>
        <p:nvPicPr>
          <p:cNvPr id="8" name="Imagen 7" descr="bottom_00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7810"/>
            <a:ext cx="9144000" cy="152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06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03839"/>
            <a:ext cx="5930176" cy="3396611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811496" cy="1752600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3717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1891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Macintosh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Tema de Office</vt:lpstr>
      <vt:lpstr>Diseño personalizado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Gualito </dc:creator>
  <cp:lastModifiedBy>Martha Avila</cp:lastModifiedBy>
  <cp:revision>7</cp:revision>
  <dcterms:created xsi:type="dcterms:W3CDTF">2014-04-25T16:58:16Z</dcterms:created>
  <dcterms:modified xsi:type="dcterms:W3CDTF">2015-05-25T15:19:08Z</dcterms:modified>
</cp:coreProperties>
</file>